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9" r:id="rId2"/>
    <p:sldId id="260" r:id="rId3"/>
    <p:sldId id="261" r:id="rId4"/>
    <p:sldId id="262" r:id="rId5"/>
    <p:sldId id="263" r:id="rId6"/>
    <p:sldId id="264" r:id="rId7"/>
    <p:sldId id="268" r:id="rId8"/>
    <p:sldId id="272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11F8"/>
    <a:srgbClr val="7787FB"/>
    <a:srgbClr val="839CEF"/>
    <a:srgbClr val="6FC27A"/>
    <a:srgbClr val="C00000"/>
    <a:srgbClr val="FFFFFF"/>
    <a:srgbClr val="FF7979"/>
    <a:srgbClr val="62B642"/>
    <a:srgbClr val="41E0FD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854" autoAdjust="0"/>
  </p:normalViewPr>
  <p:slideViewPr>
    <p:cSldViewPr snapToGrid="0" showGuides="1">
      <p:cViewPr varScale="1">
        <p:scale>
          <a:sx n="68" d="100"/>
          <a:sy n="68" d="100"/>
        </p:scale>
        <p:origin x="29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1:32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367 123 24575,'144'-12'0,"-97"6"0,56-1 0,-29 9 0,97-4 0,-170 3 0,0-1 0,1 0 0,-1 0 0,1 0 0,-1-1 0,1 1 0,-1 0 0,0 0 0,1-1 0,-1 1 0,1-1 0,-1 1 0,0-1 0,0 0 0,1 1 0,-1-1 0,0 0 0,2-2 0,-3 3 0,0-1 0,0 0 0,-1 0 0,1 1 0,0-1 0,-1 0 0,1 1 0,0-1 0,-1 1 0,1-1 0,0 0 0,-1 1 0,1-1 0,-1 1 0,0-1 0,1 1 0,-1-1 0,1 1 0,-1 0 0,0-1 0,1 1 0,-1-1 0,1 1 0,-2 0 0,-7-5 0,0 1 0,0 1 0,-1 0 0,-11-3 0,-32-4 0,12 3 0,0 0 0,-53 0 0,70 6 0,1-1 0,-27-7 0,26 5 0,-49-4 0,-367 9-1365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7:35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25:53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24575,'5'1'0,"-1"1"0,1 0 0,0 0 0,0 1 0,-1-1 0,1 1 0,-1 0 0,0 0 0,0 1 0,0-1 0,4 6 0,7 4 0,57 41 0,2-3 0,108 54 0,-178-103 0,1 1 0,-1 0 0,0 1 0,0-1 0,-1 1 0,1-1 0,-1 1 0,1 0 0,-1 1 0,-1-1 0,1 0 0,4 10 0,20 66 0,-8-19 0,-7-29 0,13 53 0,-19-58 0,2 0 0,1 0 0,16 35 0,-16-43 0,-2 0 0,9 30 0,-11-30 0,1 0 0,16 33 0,-20-49 0,0 0 0,0-1 0,1 1 0,-1 0 0,1-1 0,0 1 0,-1-1 0,1 0 0,0 0 0,1 0 0,-1 0 0,0-1 0,0 1 0,1-1 0,-1 0 0,1 0 0,-1 0 0,1 0 0,-1-1 0,1 1 0,0-1 0,-1 0 0,6-1 0,-3 1 0,0 0 0,-1-1 0,1 0 0,0 0 0,-1 0 0,1-1 0,-1 0 0,0 0 0,1 0 0,-1-1 0,0 1 0,-1-1 0,1-1 0,5-4 0,114-130 0,-124 138 0,0 0 0,0-1 0,1 1 0,-1 0 0,0-1 0,0 1 0,1 0 0,-1-1 0,0 1 0,1 0 0,-1 0 0,1-1 0,-1 1 0,0 0 0,1 0 0,-1 0 0,1 0 0,-1-1 0,0 1 0,1 0 0,-1 0 0,1 0 0,-1 0 0,1 0 0,-1 0 0,0 0 0,1 0 0,-1 0 0,1 0 0,-1 1 0,1-1 0,-1 0 0,1 0 0,5 16 0,-4 29 0,-2-39 0,-1 10 0,0-11 0,0 0 0,1-1 0,0 1 0,0 0 0,0 0 0,1 0 0,0-1 0,-1 1 0,2 0 0,-1-1 0,0 1 0,3 4 0,-3-9 0,-1 0 0,1 0 0,0 0 0,-1 0 0,1 0 0,0 0 0,-1 0 0,1-1 0,-1 1 0,1 0 0,0 0 0,-1-1 0,1 1 0,-1 0 0,1-1 0,-1 1 0,1 0 0,-1-1 0,1 1 0,-1-1 0,1 1 0,-1-1 0,0 1 0,1-1 0,-1 1 0,0-1 0,0 0 0,1 1 0,-1-2 0,16-24 0,-14 23 0,6-12 0,-1-1 0,11-30 0,-13 29 0,1 1 0,13-25 0,-18 41 0,-1-1 0,0 1 0,0-1 0,0 1 0,0 0 0,1-1 0,-1 1 0,0-1 0,0 1 0,1 0 0,-1-1 0,0 1 0,1 0 0,-1 0 0,0-1 0,1 1 0,-1 0 0,1 0 0,-1-1 0,0 1 0,1 0 0,-1 0 0,1 0 0,-1 0 0,0 0 0,1 0 0,-1 0 0,1-1 0,-1 1 0,1 0 0,-1 1 0,0-1 0,1 0 0,-1 0 0,1 0 0,-1 0 0,1 0 0,-1 0 0,1 1 0,13 17 0,5 30 0,-18-46 0,8 34 0,10 32 0,-18-65 0,0-1 0,0 1 0,1-1 0,-1 1 0,1-1 0,-1 1 0,1-1 0,0 0 0,0 0 0,0 0 0,0 0 0,0 0 0,0 0 0,1 0 0,-1-1 0,0 1 0,1-1 0,0 0 0,3 2 0,-4-3 0,0 0 0,0 0 0,0 0 0,0 0 0,1 0 0,-1-1 0,0 1 0,0 0 0,0-1 0,0 0 0,0 0 0,0 1 0,0-1 0,0 0 0,0-1 0,-1 1 0,1 0 0,0 0 0,-1-1 0,1 1 0,-1-1 0,1 1 0,-1-1 0,0 0 0,1 0 0,0-3 0,31-60 0,-22 40 0,-7 16-170,0-1-1,0 1 0,-1-1 1,-1 0-1,1 0 0,-2-1 1,2-18-1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25:54.6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24575,'4'0'0,"6"0"0,4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40:37.9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312 179 24575,'-8'-1'0,"1"-1"0,0-1 0,-1 1 0,1-1 0,-9-5 0,1 1 0,-39-18 0,33 15 0,0 0 0,0 2 0,-40-11 0,58 19 4,1-1 0,-1 0 0,1 0 0,-1 0 0,1 0 0,0 0 0,-1 0 0,1-1 0,0 1 0,0-1 0,0 0 0,0 0 0,0 1 0,0-1 0,1 0 0,-1-1-1,1 1 1,-1 0 0,1 0 0,0-1 0,0 1 0,0-1 0,0 1 0,-1-4 0,-17-28-1468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40:39.4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24575,'4'0'0,"6"0"0,5 0 0,4 0 0,3 0 0,2 0 0,1 0 0,1 0 0,-1 0 0,1 0 0,-1 0 0,0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5:03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 99 24575,'33'11'0,"-27"-3"0,-22-2 0,-91-5 0,101-4 0,17-4 0,16-4 0,2 3 0,0 1 0,0 1 0,1 2 0,0 1 0,48 1 0,-33 1 0,59-10 0,-57 5 0,51-1 0,-30 8 0,-52-1 0,-47 0 0,-118-12 0,-3-1 0,133 12 0,1-1 0,-33-7 0,-31-3 0,19 11 0,298 2 0,-215 4-104,-17 7 273,-22 22-599,11-22-570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5:12.0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151 127 24575,'-2'-5'0,"-1"0"0,1 0 0,-1 1 0,0-1 0,0 1 0,0 0 0,0 0 0,-1 0 0,0 0 0,0 0 0,0 1 0,-4-3 0,-8-9 0,10 9 0,2 1 0,0 0 0,-1 1 0,1-1 0,-1 1 0,0 0 0,0 0 0,-1 0 0,1 1 0,-1 0 0,-11-5 0,16 8 0,0 1 0,0-1 0,1 0 0,-1 1 0,0-1 0,0 1 0,0-1 0,1 1 0,-1-1 0,0 1 0,0-1 0,1 1 0,-1 0 0,1 0 0,-1-1 0,0 1 0,1 0 0,-1 0 0,1 0 0,0-1 0,-1 1 0,1 0 0,0 0 0,0 0 0,-1 0 0,1 0 0,0 0 0,0 0 0,0 0 0,0 0 0,0 0 0,0-1 0,0 2 0,0 40 0,0-36 0,3 562-1365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5:40.9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610 203 24575,'3'0'0,"-1"1"0,0 0 0,0 0 0,1 0 0,-1 0 0,0 0 0,0 0 0,0 0 0,0 1 0,0-1 0,0 1 0,0-1 0,-1 1 0,1 0 0,0 0 0,-1 0 0,0 0 0,2 2 0,20 40 0,-20-38 0,-2-1 0,1 0 0,0 1 0,-1-1 0,0 1 0,-1-1 0,1 1 0,-1-1 0,0 1 0,0-1 0,-1 1 0,1-1 0,-1 1 0,0-1 0,-1 1 0,-3 8 0,3-11 0,0 1 0,-1-1 0,0 0 0,1 1 0,-1-1 0,0-1 0,-1 1 0,1 0 0,0-1 0,-1 1 0,1-1 0,-1 0 0,0 0 0,0-1 0,0 1 0,0-1 0,0 0 0,0 0 0,0 0 0,0 0 0,-1-1 0,-5 0 0,-52 3 0,-97-8 0,157 5 0,1 0 0,0 0 0,0 0 0,0 0 0,0 0 0,-1-1 0,1 1 0,0 0 0,0 0 0,0-1 0,0 1 0,0-1 0,0 1 0,0-1 0,0 1 0,0-1 0,0 0 0,0 0 0,0 1 0,0-1 0,1 0 0,-1 0 0,0 0 0,0 0 0,1 0 0,-1 0 0,1 0 0,-2-2 0,3 2 0,-1 0 0,0 0 0,1 0 0,-1 0 0,0 0 0,1 0 0,-1 0 0,1 0 0,0 0 0,-1 0 0,1 0 0,0 0 0,-1 0 0,1 0 0,0 0 0,0 0 0,0 1 0,0-1 0,0 0 0,0 1 0,0-1 0,0 1 0,0-1 0,0 1 0,0 0 0,1-1 0,-1 1 0,2-1 0,26-7 0,1 0 0,0 2 0,0 2 0,0 0 0,46 1 0,-49 2 0,1-1 0,29-7 0,41-3 0,-98 13 0,0-1 0,0 1 0,0 0 0,0 0 0,0-1 0,-1 1 0,1 0 0,0 0 0,-1-1 0,1 1 0,0 0 0,-1-1 0,1 1 0,-1 0 0,1-1 0,-1 1 0,1-1 0,-1 1 0,0-1 0,1 1 0,-1-1 0,0 1 0,1-1 0,-1 1 0,0-1 0,0 0 0,-1 1 0,-29 20 0,29-20 0,-1 0 0,1 0 0,-1-1 0,0 1 0,1-1 0,-1 1 0,0-1 0,1 0 0,-1 0 0,0 0 0,1 0 0,-6-1 0,7 1 0,1-1 0,-1 1 0,0-1 0,1 0 0,-1 1 0,0-1 0,1 1 0,-1-1 0,1 0 0,-1 0 0,1 1 0,-1-1 0,1 0 0,0 0 0,-1 0 0,1 1 0,0-1 0,0 0 0,-1 0 0,1 0 0,0 0 0,0 0 0,0 0 0,0 1 0,0-1 0,0 0 0,1 0 0,-1 0 0,0 0 0,0 0 0,0 1 0,1-1 0,-1 0 0,1 0 0,-1 0 0,0 1 0,1-1 0,0 0 0,-1 1 0,2-2 0,9-17 0,1 1 0,1 0 0,1 1 0,0 0 0,24-21 0,25-29 0,-62 67 0,0-1 0,-1 1 0,1-1 0,0 0 0,-1 1 0,1-1 0,-1 0 0,1 1 0,-1-1 0,1 0 0,-1 0 0,0 1 0,1-1 0,-1 0 0,0 0 0,0 0 0,1 1 0,-1-1 0,0 0 0,0 0 0,0 0 0,0 0 0,0 0 0,0 0 0,0 1 0,-1-1 0,1 0 0,0 0 0,0 0 0,-1 0 0,1 1 0,0-1 0,-1 0 0,1 0 0,-1 1 0,1-1 0,-1 0 0,1 1 0,-1-1 0,0 0 0,1 1 0,-1-1 0,0 1 0,1-1 0,-1 1 0,0-1 0,0 1 0,1 0 0,-1-1 0,0 1 0,0 0 0,0 0 0,0-1 0,1 1 0,-1 0 0,0 0 0,0 0 0,0 0 0,-1 0 0,-64-2 0,58 2 0,-96 3 0,-189-4 0,290 1 0,1-1 0,-1 1 0,1-1 0,-1 0 0,1 0 0,-1 0 0,1 0 0,0 0 0,-1 0 0,1-1 0,0 1 0,0-1 0,0 0 0,0 0 0,0 0 0,0 0 0,1 0 0,-1 0 0,0 0 0,1 0 0,0-1 0,0 1 0,-1 0 0,1-1 0,-1-4 0,1 4 0,0 0 0,0 0 0,0 1 0,0-1 0,-1 0 0,0 1 0,1-1 0,-1 1 0,0-1 0,0 1 0,0 0 0,-1 0 0,1-1 0,0 2 0,-1-1 0,1 0 0,-1 1 0,0-1 0,0 1 0,1 0 0,-5-2 0,-12 0 0,-1 0 0,0 2 0,0 0 0,0 1 0,0 1 0,0 1 0,-30 6 0,44-6 0,0 1 0,0 0 0,0 0 0,0 0 0,0 1 0,1 0 0,0 0 0,0 0 0,0 1 0,0-1 0,1 1 0,-1 0 0,1 1 0,1-1 0,-7 12 0,9-15 0,-1 1 0,1-1 0,-1 1 0,1 0 0,0 0 0,0 0 0,0 0 0,0 0 0,1 0 0,-1 0 0,1 0 0,0 0 0,0 0 0,0 0 0,0 0 0,1 0 0,-1 0 0,1 0 0,-1 0 0,1 0 0,0 0 0,0-1 0,1 1 0,-1 0 0,1 0 0,-1-1 0,1 1 0,0-1 0,0 1 0,0-1 0,0 0 0,0 0 0,0 0 0,1 0 0,4 3 0,4 1-124,1 0 0,0-1 0,0 0 0,1-1 0,-1 0 0,1-1-1,0 0 1,0-1 0,0-1 0,21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5:44.0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589 564 24575,'1'-3'0,"1"1"0,-1 0 0,1-1 0,-1 1 0,1 0 0,0 0 0,0 0 0,0 1 0,0-1 0,0 0 0,0 1 0,1-1 0,-1 1 0,3-1 0,15-13 0,-15 7 0,0 1 0,0-1 0,0-1 0,-1 1 0,0-1 0,-1 1 0,3-11 0,-4 11 0,1 1 0,-1-1 0,1 1 0,1 0 0,-1 0 0,1 0 0,1 0 0,-1 1 0,1-1 0,9-9 0,9-2 0,-9 6 0,0 0 0,-1-1 0,0 0 0,18-24 0,-28 32 0,0 0 0,0-1 0,0 1 0,-1 0 0,0-1 0,0 1 0,-1-1 0,1 0 0,-1 1 0,-1-1 0,1 0 0,-1 0 0,0 0 0,0 0 0,-1 0 0,1 1 0,-1-1 0,-4-10 0,4 11 0,0 1 0,0-1 0,-1 1 0,0 0 0,0 0 0,0-1 0,0 1 0,-1 1 0,1-1 0,-1 0 0,0 1 0,0-1 0,-1 1 0,1 0 0,-1 0 0,1 0 0,-1 1 0,0-1 0,-8-3 0,1 3 0,0 0 0,1 1 0,-2 0 0,1 1 0,0 0 0,0 1 0,-13 1 0,-8-2 0,-1-1 0,-52-10 0,80 11 0,-46-5 0,0 2 0,-1 3 0,-80 7 0,120-5 0,1 0 0,0 1 0,0 1 0,0 0 0,0 0 0,-17 8 0,25-9 0,-1 0 0,1 0 0,-1 0 0,1 0 0,0 1 0,0-1 0,0 1 0,0 0 0,1 0 0,-1 0 0,1 0 0,-1 1 0,1-1 0,0 0 0,1 1 0,-1 0 0,0-1 0,1 1 0,0 0 0,0 0 0,-1 6 0,2 77 0,2-134 0,0 32 0,-1 0 0,0 0 0,-1-1 0,-1 1 0,0 0 0,-6-27 0,6 41 0,1-1 0,-1 0 0,0 1 0,1-1 0,-1 1 0,0-1 0,0 1 0,0-1 0,0 1 0,0-1 0,0 1 0,-1 0 0,1 0 0,0 0 0,-1-1 0,1 1 0,-1 1 0,1-1 0,-1 0 0,1 0 0,-1 0 0,0 1 0,1-1 0,-1 1 0,0-1 0,1 1 0,-1 0 0,0 0 0,0 0 0,1 0 0,-1 0 0,0 0 0,0 0 0,-2 1 0,2 0 0,-1 0 0,1 0 0,-1 0 0,1 0 0,0 1 0,-1-1 0,1 0 0,0 1 0,0 0 0,0 0 0,0 0 0,1-1 0,-1 2 0,0-1 0,1 0 0,-1 0 0,1 0 0,0 1 0,0-1 0,0 1 0,0-1 0,-1 4 0,1-3-47,1-1 0,-1 1 0,1-1 0,-1 1 0,1-1 0,0 1 0,0-1 0,0 1 0,0 0-1,1-1 1,-1 1 0,0-1 0,1 1 0,0-1 0,0 1 0,0-1 0,0 1 0,0-1 0,0 0 0,1 0 0,-1 1 0,1-1-1,-1 0 1,1 0 0,0-1 0,0 1 0,0 0 0,4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9:00.2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1:01.4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 24575,'4'0'0,"6"0"0,5 0 0,4 0 0,3 0 0,2 0 0,1 0 0,0 0 0,1 0 0,-1 0 0,0 0 0,0-4 0,0-2 0,0 1 0,-1 0 0,-8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9:04.2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 25 24575,'-4'0'0,"-6"0"0,-5 0 0,-4 0 0,-3 0 0,2-4 0,4-6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9:05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 24575,'0'-4'0,"5"-2"0,4 1 0,6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39:05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24575,'0'4'0,"0"6"0,0 5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1:02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24575,'1'2'0,"-1"-1"0,1 1 0,0-1 0,0 1 0,0-1 0,0 1 0,0-1 0,0 0 0,0 0 0,1 1 0,-1-1 0,0 0 0,1 0 0,-1 0 0,1 0 0,-1 0 0,3 0 0,29 15 0,-17-12 0,0-1 0,0-1 0,0 0 0,1-1 0,-1 0 0,30-4 0,-32 2 0,-1 0 0,1 0 0,-1 1 0,1 1 0,0 0 0,-1 1 0,1 1 0,-1 0 0,0 0 0,22 10 0,-28-10 0,-1 1 0,1 0 0,-1 0 0,1 1 0,-1-1 0,8 9 0,-12-10 0,0 1 0,1-1 0,-1 1 0,0 0 0,-1 0 0,1-1 0,-1 1 0,1 1 0,-1-1 0,-1 0 0,1 0 0,0 0 0,-1 7 0,1-4 17,-1 0 0,0 0 1,0 1-1,-1-1 0,0 0 0,-3 12 0,3-16-79,0-1 0,0 0 0,0 0 0,0 1 1,0-1-1,-1 0 0,1 0 0,-1-1 0,0 1 0,1 0 0,-1 0 0,0-1 1,0 1-1,0-1 0,0 0 0,0 1 0,0-1 0,-1 0 0,1 0 0,0 0 1,-1-1-1,1 1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1:37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1411 148 24575,'-4'3'0,"0"0"0,0 0 0,-1-1 0,1 0 0,-1 0 0,1 0 0,-1 0 0,1-1 0,-1 1 0,0-1 0,0 0 0,-7 0 0,-67 0 0,53-2 0,-1026 0 0,1046 2 0,1-1 0,-1 0 0,1 0 0,-1-1 0,1 0 0,0 0 0,-1 0 0,1-1 0,0 1 0,-1-1 0,1 0 0,0-1 0,1 1 0,-1-1 0,0 0 0,-4-4 0,9 7 0,0-1 0,0 1 0,-1 0 0,1 0 0,0-1 0,0 1 0,0 0 0,0 0 0,-1-1 0,1 1 0,0 0 0,0-1 0,0 1 0,0 0 0,0-1 0,0 1 0,0 0 0,0-1 0,0 1 0,0 0 0,0-1 0,0 1 0,0 0 0,0 0 0,0-1 0,0 1 0,1 0 0,-1-1 0,0 1 0,0 0 0,0 0 0,0-1 0,0 1 0,1 0 0,-1 0 0,0-1 0,0 1 0,1 0 0,-1 0 0,0 0 0,0-1 0,1 1 0,19-7 0,21 4 0,-41 3 0,23 0 0,1-1 0,-1-1 0,1-1 0,-1-1 0,0-1 0,32-12 0,45-19 0,-147 16 0,17 15 0,0 2 0,0 1 0,0 1 0,-36 3 0,-63-2 0,108-3 0,1-1 0,-26-9 0,42 12 0,90-2 0,-9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2:53.8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613 1 24575,'0'9'0,"-1"0"0,-1 0 0,0 0 0,0 0 0,0-1 0,-1 1 0,-1-1 0,1 1 0,-1-1 0,-1 0 0,-5 7 0,-11 15 0,-37 40 0,15-19 0,-25 42 0,-28 35 0,-63 57 0,144-167 0,1 0 0,1 1 0,-17 31 0,-20 28 0,49-77-62,0-1 0,1 1 0,-1 0 0,1-1-1,-1 1 1,1 0 0,-1 0 0,1 0 0,-1-1 0,1 1-1,0 0 1,0 0 0,-1 0 0,1 0 0,0 0 0,0-1-1,0 1 1,0 0 0,0 0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2:54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24575,'-4'0'0,"-2"4"0,1 6 0,1 5 0,1 4 0,1 3 0,1 2 0,1 2 0,0-1 0,0 1 0,0-1 0,0 0 0,0 0 0,1-1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7:38.6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 1 24575,'0'4'0,"0"5"0,0 6 0,0 4 0,0 4 0,0 1 0,0 1 0,0 0 0,0 1 0,0-1 0,0 0 0,0 0 0,-4-4 0,-2-2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7:34.6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24575,'3'1'0,"1"-1"0,-1 1 0,1 0 0,-1 0 0,0 1 0,1-1 0,-1 1 0,0 0 0,0-1 0,0 1 0,0 0 0,0 1 0,-1-1 0,1 1 0,-1-1 0,4 5 0,39 55 0,-29-38 0,17 24 0,-3 2 0,27 60 0,-51-101 0,-1 0 0,1 0 0,0-1 0,8 9 0,-8-11 0,0 1 0,-1 0 0,0 0 0,0 1 0,-1 0 0,7 14 0,0 7 0,2 0 0,18 29 0,-19-37 0,0-1 0,2 0 0,0-1 0,1-1 0,23 24 0,-34-39 0,-1 0 0,1 0 0,-1 0 0,1 0 0,0 0 0,0-1 0,0 1 0,1-1 0,-1 0 0,0-1 0,1 1 0,0-1 0,-1 0 0,1 0 0,0 0 0,-1-1 0,1 1 0,0-1 0,0 0 0,-1-1 0,1 1 0,0-1 0,-1 0 0,1 0 0,0 0 0,-1-1 0,1 0 0,-1 1 0,0-2 0,0 1 0,0 0 0,0-1 0,0 0 0,4-4 0,1-2-136,0-1-1,-1 0 1,0 0-1,-1-1 1,0 0-1,-1-1 1,0 1-1,-1-1 0,5-15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7T06:17:35.2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24575,'1'1'0,"0"-1"0,0 0 0,0 1 0,0-1 0,0 1 0,-1-1 0,1 1 0,0-1 0,0 1 0,0 0 0,0-1 0,-1 1 0,1 0 0,0 0 0,-1 0 0,1-1 0,-1 1 0,1 0 0,-1 0 0,1 0 0,-1 0 0,1 0 0,-1 0 0,0 0 0,1 2 0,7 33 0,-6-22 0,9 25 0,2 4 0,10 73 0,-20-94 0,0-1 0,2 1 0,11 31 0,-16-53 0,0 1 0,0-1 0,0 0 0,0 0 0,0 1 0,0-1 0,0 0 0,0 1 0,0-1 0,0 0 0,0 0 0,0 1 0,1-1 0,-1 0 0,0 0 0,0 0 0,0 1 0,0-1 0,1 0 0,-1 0 0,0 0 0,0 1 0,0-1 0,1 0 0,-1 0 0,0 0 0,0 0 0,1 0 0,-1 0 0,0 1 0,0-1 0,1 0 0,-1 0 0,0 0 0,1 0 0,-1 0 0,0 0 0,0 0 0,1 0 0,-1 0 0,0 0 0,0 0 0,1-1 0,-1 1 0,0 0 0,1 0 0,-1 0 0,0 0 0,0 0 0,0 0 0,1 0 0,-1-1 0,11-19 0,4-27 0,-6-22-1365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088DF-D7AF-4EC5-BBCF-E9509081B5DD}" type="datetimeFigureOut">
              <a:rPr lang="tr-TR" smtClean="0"/>
              <a:t>4.05.2023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046E2-5A42-4DBD-BA83-07156E27AC5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92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147939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879BF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7A5AE93-2EFA-4C3B-A3BE-E015DDB7BC0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B90B6BB-3FA7-4942-8CBA-0F9CACA114D4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8D64F2AA-03E7-4476-A3AC-BD9EA565C5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8350" y="1505336"/>
            <a:ext cx="582930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63306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879BFA"/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EE42D2AC-039A-4D4B-BED1-95DCDB416C3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935219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BCEAA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879BFA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6EA736F5-1260-49F7-8224-A4F09EDF344A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743836"/>
            <a:ext cx="9352190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tin kutusu 17">
            <a:extLst>
              <a:ext uri="{FF2B5EF4-FFF2-40B4-BE49-F238E27FC236}">
                <a16:creationId xmlns:a16="http://schemas.microsoft.com/office/drawing/2014/main" id="{CF657DC5-45FC-4A3D-B08F-B72D909F4101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BCEAA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879BFA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C0C8901-A759-444D-AAC2-B3D1EB5ACA76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6E27D5C-1980-4224-95F7-B9E3260BD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6424" y="1743836"/>
            <a:ext cx="5895975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7" name="İçerik Yer Tutucusu 9">
            <a:extLst>
              <a:ext uri="{FF2B5EF4-FFF2-40B4-BE49-F238E27FC236}">
                <a16:creationId xmlns:a16="http://schemas.microsoft.com/office/drawing/2014/main" id="{FE630EE9-C3F6-4ADB-A3AF-C0825BAFC6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400922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2835CA42-D903-453D-9616-3774ED63E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Montserrat" panose="00000500000000000000" pitchFamily="2" charset="-94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Başlık ekleyebilirsiniz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Alt Başlık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22749A-1C12-4BF2-8757-AE8175FB749F}"/>
              </a:ext>
            </a:extLst>
          </p:cNvPr>
          <p:cNvSpPr/>
          <p:nvPr userDrawn="1"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8E6897D-BEEC-4583-B3D3-5E748E4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69" y="711006"/>
            <a:ext cx="1069078" cy="114381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8EA6B85-6BB3-4DDA-AD72-9B6C0E9A5EB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10111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0759-E798-40C8-95BA-2401128CD1F8}" type="datetimeFigureOut">
              <a:rPr lang="tr-TR" smtClean="0"/>
              <a:t>4.05.2023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A8AD9-5BBF-46FB-A5B6-6376DD12754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6981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1707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07212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9A8A5EDE-6D33-437E-9E3D-4C25834FF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5" name="Resim Yer Tutucusu 4">
            <a:extLst>
              <a:ext uri="{FF2B5EF4-FFF2-40B4-BE49-F238E27FC236}">
                <a16:creationId xmlns:a16="http://schemas.microsoft.com/office/drawing/2014/main" id="{A2D7425F-5011-48D0-ADA4-DED225E58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380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361511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Resim Yer Tutucusu 4">
            <a:extLst>
              <a:ext uri="{FF2B5EF4-FFF2-40B4-BE49-F238E27FC236}">
                <a16:creationId xmlns:a16="http://schemas.microsoft.com/office/drawing/2014/main" id="{2DCDF228-10DC-4D26-9CC1-C3DA933707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8" name="Resim Yer Tutucusu 4">
            <a:extLst>
              <a:ext uri="{FF2B5EF4-FFF2-40B4-BE49-F238E27FC236}">
                <a16:creationId xmlns:a16="http://schemas.microsoft.com/office/drawing/2014/main" id="{7D0DA630-5F9E-46EA-A884-6A09488CE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057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1A3E05BA-F1F3-43D6-BF80-24551BFB76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40216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6" name="Metin Yer Tutucusu 4">
            <a:extLst>
              <a:ext uri="{FF2B5EF4-FFF2-40B4-BE49-F238E27FC236}">
                <a16:creationId xmlns:a16="http://schemas.microsoft.com/office/drawing/2014/main" id="{257500A3-56D8-48BB-A3EF-81F432D747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F4EF3C18-9E35-4DD8-862E-EC1B69586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139FEE47-CFA5-48EB-84FD-D45249ABD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AB20A729-6053-4760-8F7B-69C2DB16B3B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4521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6D3581CA-77DF-48A4-B192-2DBA37A52B5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08713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92BDB3D4-F27A-4B70-A21B-448B1C6D037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202904" y="218207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71043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fld id="{EE310759-E798-40C8-95BA-2401128CD1F8}" type="datetimeFigureOut">
              <a:rPr lang="tr-TR" smtClean="0"/>
              <a:pPr/>
              <a:t>4.05.2023</a:t>
            </a:fld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Montserrat" panose="00000500000000000000" pitchFamily="2" charset="-94"/>
              </a:defRPr>
            </a:lvl1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A929D96-A9B5-472E-934F-B39C30B0068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26" y="147815"/>
            <a:ext cx="5772789" cy="61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67" r:id="rId15"/>
    <p:sldLayoutId id="214748369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Montserrat" panose="00000500000000000000" pitchFamily="2" charset="-94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customXml" Target="../ink/ink16.xml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17.xml"/><Relationship Id="rId5" Type="http://schemas.openxmlformats.org/officeDocument/2006/relationships/image" Target="../media/image40.png"/><Relationship Id="rId4" Type="http://schemas.openxmlformats.org/officeDocument/2006/relationships/image" Target="../media/image42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customXml" Target="../ink/ink21.xm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customXml" Target="../ink/ink20.xml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customXml" Target="../ink/ink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customXml" Target="../ink/ink9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customXml" Target="../ink/ink1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customXml" Target="../ink/ink1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Image Gallery"/>
          <p:cNvGrpSpPr/>
          <p:nvPr/>
        </p:nvGrpSpPr>
        <p:grpSpPr>
          <a:xfrm>
            <a:off x="-77479" y="0"/>
            <a:ext cx="12269479" cy="7198584"/>
            <a:chOff x="0" y="0"/>
            <a:chExt cx="24538955" cy="14397167"/>
          </a:xfrm>
        </p:grpSpPr>
        <p:pic>
          <p:nvPicPr>
            <p:cNvPr id="151" name="BATCH (5).png" descr="BATCH (5).png"/>
            <p:cNvPicPr>
              <a:picLocks noChangeAspect="1"/>
            </p:cNvPicPr>
            <p:nvPr/>
          </p:nvPicPr>
          <p:blipFill>
            <a:blip r:embed="rId2"/>
            <a:srcRect l="20" r="20"/>
            <a:stretch>
              <a:fillRect/>
            </a:stretch>
          </p:blipFill>
          <p:spPr>
            <a:xfrm>
              <a:off x="0" y="0"/>
              <a:ext cx="24538955" cy="13808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Caption"/>
            <p:cNvSpPr/>
            <p:nvPr/>
          </p:nvSpPr>
          <p:spPr>
            <a:xfrm>
              <a:off x="0" y="13885000"/>
              <a:ext cx="24538955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Caption</a:t>
              </a:r>
            </a:p>
          </p:txBody>
        </p:sp>
      </p:grp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A22569D-7C81-49C4-896E-80C1D90D778E}"/>
              </a:ext>
            </a:extLst>
          </p:cNvPr>
          <p:cNvSpPr txBox="1">
            <a:spLocks/>
          </p:cNvSpPr>
          <p:nvPr/>
        </p:nvSpPr>
        <p:spPr>
          <a:xfrm>
            <a:off x="4969961" y="2046899"/>
            <a:ext cx="6670495" cy="66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700" b="0" dirty="0">
                <a:solidFill>
                  <a:srgbClr val="7911F8"/>
                </a:solidFill>
              </a:rPr>
              <a:t>B/151-157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A431DD0-A3AD-4CFD-9BAC-6DD628D25C2E}"/>
              </a:ext>
            </a:extLst>
          </p:cNvPr>
          <p:cNvSpPr txBox="1">
            <a:spLocks/>
          </p:cNvSpPr>
          <p:nvPr/>
        </p:nvSpPr>
        <p:spPr>
          <a:xfrm>
            <a:off x="5042805" y="2698772"/>
            <a:ext cx="6597651" cy="6602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3800" b="1" dirty="0">
                <a:solidFill>
                  <a:srgbClr val="7911F8"/>
                </a:solidFill>
              </a:rPr>
              <a:t>Small </a:t>
            </a:r>
            <a:r>
              <a:rPr lang="tr-TR" sz="3800" b="1" dirty="0" err="1">
                <a:solidFill>
                  <a:srgbClr val="7911F8"/>
                </a:solidFill>
              </a:rPr>
              <a:t>Study</a:t>
            </a:r>
            <a:r>
              <a:rPr lang="tr-TR" sz="3800" b="1" dirty="0">
                <a:solidFill>
                  <a:srgbClr val="7911F8"/>
                </a:solidFill>
              </a:rPr>
              <a:t> </a:t>
            </a:r>
            <a:r>
              <a:rPr lang="tr-TR" sz="3800" b="1" dirty="0" err="1">
                <a:solidFill>
                  <a:srgbClr val="7911F8"/>
                </a:solidFill>
              </a:rPr>
              <a:t>Group</a:t>
            </a:r>
            <a:endParaRPr lang="tr-TR" sz="3800" b="1" dirty="0">
              <a:solidFill>
                <a:srgbClr val="7911F8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A6C1FB9-5822-41D5-8422-B7B48BCFB17B}"/>
              </a:ext>
            </a:extLst>
          </p:cNvPr>
          <p:cNvSpPr txBox="1"/>
          <p:nvPr/>
        </p:nvSpPr>
        <p:spPr>
          <a:xfrm>
            <a:off x="2547501" y="5303734"/>
            <a:ext cx="7851739" cy="519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ZOOM GİRİŞLERİNİZİ LÜTFEN </a:t>
            </a:r>
            <a:r>
              <a:rPr lang="tr-TR" b="1" dirty="0">
                <a:solidFill>
                  <a:schemeClr val="bg1"/>
                </a:solidFill>
                <a:latin typeface="Montserrat" panose="00000500000000000000" pitchFamily="2" charset="-94"/>
              </a:rPr>
              <a:t>LMS</a:t>
            </a:r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 SİSTEMİ ÜZERİNDEN YAPINIZ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76C712-24EC-4800-BA9C-A5C7204077C5}"/>
              </a:ext>
            </a:extLst>
          </p:cNvPr>
          <p:cNvSpPr txBox="1">
            <a:spLocks/>
          </p:cNvSpPr>
          <p:nvPr/>
        </p:nvSpPr>
        <p:spPr>
          <a:xfrm>
            <a:off x="5042806" y="3341916"/>
            <a:ext cx="5001080" cy="51935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4000" dirty="0">
                <a:solidFill>
                  <a:srgbClr val="7911F8"/>
                </a:solidFill>
              </a:rPr>
              <a:t>04.05.2023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DDD9D7-597A-4958-AC4A-AC68D559A791}"/>
              </a:ext>
            </a:extLst>
          </p:cNvPr>
          <p:cNvSpPr txBox="1">
            <a:spLocks/>
          </p:cNvSpPr>
          <p:nvPr/>
        </p:nvSpPr>
        <p:spPr>
          <a:xfrm>
            <a:off x="4969961" y="3910000"/>
            <a:ext cx="6670496" cy="13556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4000" b="1" dirty="0" err="1">
                <a:solidFill>
                  <a:srgbClr val="7911F8"/>
                </a:solidFill>
              </a:rPr>
              <a:t>Overriding</a:t>
            </a:r>
            <a:endParaRPr lang="tr-TR" sz="4000" b="1" dirty="0">
              <a:solidFill>
                <a:srgbClr val="7911F8"/>
              </a:solidFill>
            </a:endParaRPr>
          </a:p>
          <a:p>
            <a:pPr marL="0" indent="0">
              <a:buNone/>
            </a:pPr>
            <a:r>
              <a:rPr lang="tr-TR" sz="4000" b="1" dirty="0" err="1">
                <a:solidFill>
                  <a:srgbClr val="7911F8"/>
                </a:solidFill>
              </a:rPr>
              <a:t>Polymorphism</a:t>
            </a:r>
            <a:endParaRPr lang="tr-TR" sz="4000" b="1" dirty="0">
              <a:solidFill>
                <a:srgbClr val="7911F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C1003-32E6-EAEE-BE8D-63CF007D6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7BEE23-D7A3-4FFB-198F-A2361E71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94C95-FFD3-00F8-CB48-92CEA1C5AFD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F9E06-A9B0-B7F3-EE55-C83EB294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107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2FC31-EBF5-D745-9E1E-9F73E6A45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9A0BF-F382-B078-7ED0-69FBE0A6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1479C-3246-F46C-6807-955877A5BE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14A83-6529-3DFF-A7C1-64188267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66"/>
            <a:ext cx="12192000" cy="673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58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9E72D-F93F-FA3A-38F3-A9AAADC3C3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15A2E-AFBD-52E3-8707-B65BF462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6F3AA-9405-0270-FF4D-32B608041C2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1DA12-5CB8-77D9-7C9A-885D7343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" y="0"/>
            <a:ext cx="1218690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253533-BF6F-7E1C-2D81-65B42C2B99C2}"/>
                  </a:ext>
                </a:extLst>
              </p14:cNvPr>
              <p14:cNvContentPartPr/>
              <p14:nvPr/>
            </p14:nvContentPartPr>
            <p14:xfrm>
              <a:off x="8952757" y="4439506"/>
              <a:ext cx="231120" cy="4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253533-BF6F-7E1C-2D81-65B42C2B99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0117" y="4376506"/>
                <a:ext cx="35676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4737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7C657-F5AB-8A04-D7A0-8F094D19BE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9F6C0-9A45-77FA-E566-795E5C5A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00FA1-3E22-0D7A-225D-3B152E21BA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E9B98-58EE-8989-6CFA-437FDE5E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"/>
            <a:ext cx="12192000" cy="6852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8558BF-D93B-3634-632B-C82AF8731E83}"/>
                  </a:ext>
                </a:extLst>
              </p14:cNvPr>
              <p14:cNvContentPartPr/>
              <p14:nvPr/>
            </p14:nvContentPartPr>
            <p14:xfrm>
              <a:off x="8808397" y="3550306"/>
              <a:ext cx="54360" cy="23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8558BF-D93B-3634-632B-C82AF8731E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5757" y="3487306"/>
                <a:ext cx="180000" cy="356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D40C1D-8DFD-2BE8-249E-3EA92E25A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255" y="4896229"/>
            <a:ext cx="2715004" cy="1648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5FD012-C6F3-C201-65FE-9452FB89484A}"/>
                  </a:ext>
                </a:extLst>
              </p14:cNvPr>
              <p14:cNvContentPartPr/>
              <p14:nvPr/>
            </p14:nvContentPartPr>
            <p14:xfrm>
              <a:off x="9038797" y="5474866"/>
              <a:ext cx="317880" cy="15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5FD012-C6F3-C201-65FE-9452FB8948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6157" y="5412226"/>
                <a:ext cx="443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3918CD-806A-89B5-82BF-DD11DBEBEDC1}"/>
                  </a:ext>
                </a:extLst>
              </p14:cNvPr>
              <p14:cNvContentPartPr/>
              <p14:nvPr/>
            </p14:nvContentPartPr>
            <p14:xfrm>
              <a:off x="9345157" y="5151586"/>
              <a:ext cx="308520" cy="203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3918CD-806A-89B5-82BF-DD11DBEBED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2517" y="5088946"/>
                <a:ext cx="434160" cy="3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4008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BF7E6-1B7E-4F17-2D7E-113A62041B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B369A-2AA0-251F-9555-579CC849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E5930-7D4B-D534-F73C-74449A5F83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D14471-4DAA-F682-E49E-F46C2BE605A8}"/>
                  </a:ext>
                </a:extLst>
              </p14:cNvPr>
              <p14:cNvContentPartPr/>
              <p14:nvPr/>
            </p14:nvContentPartPr>
            <p14:xfrm>
              <a:off x="1837357" y="567106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D14471-4DAA-F682-E49E-F46C2BE605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4717" y="5608066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C0D29A0-D963-FF5D-AD56-CE23B1C1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0"/>
            <a:ext cx="12192000" cy="6841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B31D59-3748-76A2-B4AE-F41BED06643D}"/>
                  </a:ext>
                </a:extLst>
              </p14:cNvPr>
              <p14:cNvContentPartPr/>
              <p14:nvPr/>
            </p14:nvContentPartPr>
            <p14:xfrm>
              <a:off x="4976917" y="4738666"/>
              <a:ext cx="4392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B31D59-3748-76A2-B4AE-F41BED0664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3917" y="4676026"/>
                <a:ext cx="169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412096-8074-E737-D9D8-3ED923B281EE}"/>
                  </a:ext>
                </a:extLst>
              </p14:cNvPr>
              <p14:cNvContentPartPr/>
              <p14:nvPr/>
            </p14:nvContentPartPr>
            <p14:xfrm>
              <a:off x="5741197" y="2753626"/>
              <a:ext cx="10800" cy="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412096-8074-E737-D9D8-3ED923B28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8197" y="2690626"/>
                <a:ext cx="136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17997E-88D3-CBC6-76A1-D8A5A50BB0C6}"/>
                  </a:ext>
                </a:extLst>
              </p14:cNvPr>
              <p14:cNvContentPartPr/>
              <p14:nvPr/>
            </p14:nvContentPartPr>
            <p14:xfrm>
              <a:off x="8440477" y="2206786"/>
              <a:ext cx="360" cy="1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17997E-88D3-CBC6-76A1-D8A5A50BB0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77477" y="2143786"/>
                <a:ext cx="126000" cy="1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8912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044C1B-15CF-F5AA-AD0E-92F8811ECA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FF82-A992-9C4A-23CE-F965E38C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5F83B-ECAC-557E-A830-29BD48451F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23E3-D417-63F9-2608-A275C2C6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9"/>
            <a:ext cx="12192000" cy="6815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D309D-9AD7-EE8B-F797-E67B5B7F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BCBD3D-AD40-BFF5-37F8-8C386AA73618}"/>
                  </a:ext>
                </a:extLst>
              </p14:cNvPr>
              <p14:cNvContentPartPr/>
              <p14:nvPr/>
            </p14:nvContentPartPr>
            <p14:xfrm>
              <a:off x="1969117" y="4175986"/>
              <a:ext cx="336240" cy="44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BCBD3D-AD40-BFF5-37F8-8C386AA736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6117" y="4112986"/>
                <a:ext cx="46188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6448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9FC11-C731-6D97-5D3E-A232622882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120F7B-E5C7-71EF-6555-53522BD4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3920-5329-0B97-317E-0F92A349AEA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B93DF-245A-AD00-D56A-CD4678D0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" y="0"/>
            <a:ext cx="121649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180CD-8436-2FBF-28FF-E6CD434B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" y="4682369"/>
            <a:ext cx="12192000" cy="1042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2E78C9-080F-2AA6-CB30-04C3A0C0BAB6}"/>
                  </a:ext>
                </a:extLst>
              </p14:cNvPr>
              <p14:cNvContentPartPr/>
              <p14:nvPr/>
            </p14:nvContentPartPr>
            <p14:xfrm>
              <a:off x="6286597" y="4537426"/>
              <a:ext cx="120960" cy="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2E78C9-080F-2AA6-CB30-04C3A0C0BA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3597" y="4474426"/>
                <a:ext cx="2466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DB090B-BDA2-439A-7B97-9E3B34749FA8}"/>
                  </a:ext>
                </a:extLst>
              </p14:cNvPr>
              <p14:cNvContentPartPr/>
              <p14:nvPr/>
            </p14:nvContentPartPr>
            <p14:xfrm>
              <a:off x="4809517" y="5275066"/>
              <a:ext cx="159840" cy="9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DB090B-BDA2-439A-7B97-9E3B34749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6517" y="5212426"/>
                <a:ext cx="2854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AA733F-FA33-4602-982D-48060E1865F8}"/>
                  </a:ext>
                </a:extLst>
              </p14:cNvPr>
              <p14:cNvContentPartPr/>
              <p14:nvPr/>
            </p14:nvContentPartPr>
            <p14:xfrm>
              <a:off x="5629237" y="2927340"/>
              <a:ext cx="507960" cy="62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AA733F-FA33-4602-982D-48060E1865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6237" y="2864700"/>
                <a:ext cx="63360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1099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FAE3F-0D97-538A-3E97-82CFE74C9D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1280F-CDD2-0FFE-A52E-308C6312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52455-5EF9-AD14-C591-9B93B9416A0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FDC6E-6B4E-F489-FDB0-60A95BCD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3100A5-1786-8010-218C-75E895A0077A}"/>
                  </a:ext>
                </a:extLst>
              </p14:cNvPr>
              <p14:cNvContentPartPr/>
              <p14:nvPr/>
            </p14:nvContentPartPr>
            <p14:xfrm>
              <a:off x="6039277" y="4044226"/>
              <a:ext cx="220680" cy="31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3100A5-1786-8010-218C-75E895A00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637" y="3981586"/>
                <a:ext cx="3463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247C23-F3D2-1DCF-8997-D34251747B38}"/>
                  </a:ext>
                </a:extLst>
              </p14:cNvPr>
              <p14:cNvContentPartPr/>
              <p14:nvPr/>
            </p14:nvContentPartPr>
            <p14:xfrm>
              <a:off x="4158277" y="3182746"/>
              <a:ext cx="9360" cy="10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247C23-F3D2-1DCF-8997-D34251747B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5637" y="3119746"/>
                <a:ext cx="13500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241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63B0E3-317E-44E3-ACED-1707F709C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073EB-CDD5-AEB5-C107-AD2E2049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610F5-867B-2B3C-2A9B-68E888548C3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6A47-7DF8-393B-4780-28B62711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55A244-DFBA-04C9-7C2F-552788059E39}"/>
                  </a:ext>
                </a:extLst>
              </p14:cNvPr>
              <p14:cNvContentPartPr/>
              <p14:nvPr/>
            </p14:nvContentPartPr>
            <p14:xfrm>
              <a:off x="8575837" y="4105786"/>
              <a:ext cx="5760" cy="10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55A244-DFBA-04C9-7C2F-552788059E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2837" y="4043146"/>
                <a:ext cx="13140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1447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2FA24-EE11-6B4A-6AB8-F113824013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7485E-A8F8-647B-4F87-5A9E47BA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84209-0BF2-B90A-A183-79E34FDE1C8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C4C3D-9E10-C610-5B91-054DC588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" y="3810"/>
            <a:ext cx="12192000" cy="68503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AFEEA7-44FB-9AF8-798C-0F839CBA3D5F}"/>
              </a:ext>
            </a:extLst>
          </p:cNvPr>
          <p:cNvGrpSpPr/>
          <p:nvPr/>
        </p:nvGrpSpPr>
        <p:grpSpPr>
          <a:xfrm>
            <a:off x="6127837" y="2980426"/>
            <a:ext cx="317160" cy="326520"/>
            <a:chOff x="6127837" y="2980426"/>
            <a:chExt cx="3171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BAF3F1-0B6E-3D45-89A1-2F535CF31E64}"/>
                    </a:ext>
                  </a:extLst>
                </p14:cNvPr>
                <p14:cNvContentPartPr/>
                <p14:nvPr/>
              </p14:nvContentPartPr>
              <p14:xfrm>
                <a:off x="6127837" y="2980426"/>
                <a:ext cx="254160" cy="26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BAF3F1-0B6E-3D45-89A1-2F535CF31E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5197" y="2917426"/>
                  <a:ext cx="379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404623-AA56-0A4A-F6B1-1E615BE77ACA}"/>
                    </a:ext>
                  </a:extLst>
                </p14:cNvPr>
                <p14:cNvContentPartPr/>
                <p14:nvPr/>
              </p14:nvContentPartPr>
              <p14:xfrm>
                <a:off x="6391717" y="3165106"/>
                <a:ext cx="5328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404623-AA56-0A4A-F6B1-1E615BE77A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29077" y="3102106"/>
                  <a:ext cx="17892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777F38-DBCE-58F1-A810-291E76604F86}"/>
                  </a:ext>
                </a:extLst>
              </p14:cNvPr>
              <p14:cNvContentPartPr/>
              <p14:nvPr/>
            </p14:nvContentPartPr>
            <p14:xfrm>
              <a:off x="5160877" y="244402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777F38-DBCE-58F1-A810-291E76604F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8237" y="238102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3215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19E06-6FB6-CD1C-A840-110E370914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A2ABE-7B6C-8721-C919-8211BDBD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542C4-814E-6D1A-7786-262FE2FA35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32B40-BCE0-88A5-6FEF-B0F4E913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E017D4-DD43-8B8D-44AC-0FE7D659871C}"/>
                  </a:ext>
                </a:extLst>
              </p14:cNvPr>
              <p14:cNvContentPartPr/>
              <p14:nvPr/>
            </p14:nvContentPartPr>
            <p14:xfrm>
              <a:off x="8897677" y="4545346"/>
              <a:ext cx="466560" cy="336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E017D4-DD43-8B8D-44AC-0FE7D65987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5037" y="4482706"/>
                <a:ext cx="5922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5AE68E-7B8E-4BDB-0EA1-04A70D14A761}"/>
                  </a:ext>
                </a:extLst>
              </p14:cNvPr>
              <p14:cNvContentPartPr/>
              <p14:nvPr/>
            </p14:nvContentPartPr>
            <p14:xfrm>
              <a:off x="8607517" y="3666226"/>
              <a:ext cx="108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5AE68E-7B8E-4BDB-0EA1-04A70D14A7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4877" y="3603226"/>
                <a:ext cx="13644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63564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7B8C4-7BF7-A3E3-6313-2CE0224B8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EDB4E5-4376-95E6-7B32-A2F728D9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D70A3-756A-48BE-1926-A7F3B34E25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FF6D7-C959-EAAD-4842-00234A28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0"/>
            <a:ext cx="12192000" cy="68470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76C0A8-6DD2-647E-96CF-FCE3052DA059}"/>
                  </a:ext>
                </a:extLst>
              </p14:cNvPr>
              <p14:cNvContentPartPr/>
              <p14:nvPr/>
            </p14:nvContentPartPr>
            <p14:xfrm>
              <a:off x="5215957" y="4111906"/>
              <a:ext cx="112680" cy="6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76C0A8-6DD2-647E-96CF-FCE3052DA0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2957" y="4049266"/>
                <a:ext cx="2383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3E2607-2ECF-E659-E86E-17DCA7FCB064}"/>
                  </a:ext>
                </a:extLst>
              </p14:cNvPr>
              <p14:cNvContentPartPr/>
              <p14:nvPr/>
            </p14:nvContentPartPr>
            <p14:xfrm>
              <a:off x="3050917" y="3587026"/>
              <a:ext cx="975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3E2607-2ECF-E659-E86E-17DCA7FCB0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7917" y="3524386"/>
                <a:ext cx="223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1241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49E05-6FD9-CF76-D80A-9C7F71BC85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5EA66-0F76-892E-F928-80CF39DC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8235E-A598-7FFD-5B2F-9DD4B46927D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B8946-A4C0-34AD-C921-37FD0B0B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67"/>
            <a:ext cx="12192000" cy="67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02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Özel 6">
      <a:dk1>
        <a:srgbClr val="201E1E"/>
      </a:dk1>
      <a:lt1>
        <a:sysClr val="window" lastClr="FFFFFF"/>
      </a:lt1>
      <a:dk2>
        <a:srgbClr val="2B9F00"/>
      </a:dk2>
      <a:lt2>
        <a:srgbClr val="E7E6E6"/>
      </a:lt2>
      <a:accent1>
        <a:srgbClr val="2B2929"/>
      </a:accent1>
      <a:accent2>
        <a:srgbClr val="BBE9A9"/>
      </a:accent2>
      <a:accent3>
        <a:srgbClr val="A5A5A5"/>
      </a:accent3>
      <a:accent4>
        <a:srgbClr val="62B6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1C1C1F-7BF2-479E-8FB5-8EC9800FF15F}" vid="{B6D48987-726F-4EBC-A8AB-47012741FA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59837</TotalTime>
  <Words>17</Words>
  <Application>Microsoft Office PowerPoint</Application>
  <PresentationFormat>Widescreen</PresentationFormat>
  <Paragraphs>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Black</vt:lpstr>
      <vt:lpstr>Calibri</vt:lpstr>
      <vt:lpstr>Century Gothic</vt:lpstr>
      <vt:lpstr>Montserrat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&amp; SEO</dc:title>
  <dc:creator>yusuf</dc:creator>
  <cp:lastModifiedBy>Ahmet Furkan Kısacık</cp:lastModifiedBy>
  <cp:revision>1497</cp:revision>
  <cp:lastPrinted>2022-05-07T16:18:38Z</cp:lastPrinted>
  <dcterms:created xsi:type="dcterms:W3CDTF">2021-02-20T13:06:31Z</dcterms:created>
  <dcterms:modified xsi:type="dcterms:W3CDTF">2023-05-04T14:48:26Z</dcterms:modified>
</cp:coreProperties>
</file>